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302" r:id="rId5"/>
    <p:sldId id="303" r:id="rId6"/>
    <p:sldId id="304" r:id="rId7"/>
    <p:sldId id="305" r:id="rId8"/>
    <p:sldId id="306" r:id="rId9"/>
    <p:sldId id="307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7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2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0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2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6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77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80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22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73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7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38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84347-D8A6-47E2-8BD7-CAEBD84362F6}" type="datetimeFigureOut">
              <a:rPr lang="zh-CN" altLang="en-US" smtClean="0"/>
              <a:t>2016/2/29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DFF7F-6C3F-4A28-9DA2-5161B6A855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4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33774"/>
            <a:ext cx="4971393" cy="706398"/>
          </a:xfrm>
        </p:spPr>
        <p:txBody>
          <a:bodyPr>
            <a:normAutofit/>
          </a:bodyPr>
          <a:lstStyle/>
          <a:p>
            <a:r>
              <a:rPr lang="en-US" altLang="zh-CN" sz="4000" b="1" dirty="0" smtClean="0"/>
              <a:t>1.</a:t>
            </a:r>
            <a:r>
              <a:rPr lang="zh-CN" altLang="en-US" sz="4000" b="1" dirty="0" smtClean="0"/>
              <a:t>数电实验箱</a:t>
            </a:r>
            <a:endParaRPr lang="zh-CN" altLang="en-US" sz="4000" b="1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92" y="47329"/>
            <a:ext cx="5538347" cy="6810671"/>
          </a:xfrm>
        </p:spPr>
      </p:pic>
      <p:sp>
        <p:nvSpPr>
          <p:cNvPr id="8" name="圆角矩形 7"/>
          <p:cNvSpPr/>
          <p:nvPr/>
        </p:nvSpPr>
        <p:spPr>
          <a:xfrm>
            <a:off x="6512560" y="447040"/>
            <a:ext cx="2600960" cy="10871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306560" y="617974"/>
            <a:ext cx="2082800" cy="10871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471660" y="414774"/>
            <a:ext cx="690880" cy="1016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261823" y="160774"/>
            <a:ext cx="5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625840" y="1828800"/>
            <a:ext cx="274320" cy="1473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887895" y="2367280"/>
            <a:ext cx="2682065" cy="1625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674361" y="2109708"/>
            <a:ext cx="62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956040" y="1854200"/>
            <a:ext cx="227102" cy="1473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096000" y="2660311"/>
            <a:ext cx="2889996" cy="5240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816201" y="2424946"/>
            <a:ext cx="62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765970" y="4114800"/>
            <a:ext cx="719149" cy="863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096000" y="4200267"/>
            <a:ext cx="3624824" cy="2278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781215" y="3999746"/>
            <a:ext cx="62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0637475" y="4114800"/>
            <a:ext cx="719149" cy="73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6050854" y="4597042"/>
            <a:ext cx="4577617" cy="72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775561" y="4519096"/>
            <a:ext cx="62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222069" y="2173347"/>
            <a:ext cx="222996" cy="1872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5989146" y="3320277"/>
            <a:ext cx="5294926" cy="15720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679615" y="3136146"/>
            <a:ext cx="62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355840" y="1828800"/>
            <a:ext cx="185158" cy="4655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>
            <a:off x="6084343" y="1955086"/>
            <a:ext cx="1265406" cy="11880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826711" y="1738273"/>
            <a:ext cx="62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797887"/>
              </p:ext>
            </p:extLst>
          </p:nvPr>
        </p:nvGraphicFramePr>
        <p:xfrm>
          <a:off x="38855" y="740172"/>
          <a:ext cx="5610105" cy="584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545"/>
                <a:gridCol w="4734560"/>
              </a:tblGrid>
              <a:tr h="4231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编号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95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两组</a:t>
                      </a:r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联装</a:t>
                      </a:r>
                      <a:r>
                        <a:rPr lang="en-US" altLang="zh-CN" dirty="0" smtClean="0"/>
                        <a:t>7</a:t>
                      </a:r>
                      <a:r>
                        <a:rPr lang="zh-CN" altLang="en-US" dirty="0" smtClean="0"/>
                        <a:t>段共阴极数码管，低电平位选通，译码芯片已连，</a:t>
                      </a:r>
                      <a:r>
                        <a:rPr lang="en-US" altLang="zh-CN" dirty="0" smtClean="0"/>
                        <a:t>BCD</a:t>
                      </a:r>
                      <a:r>
                        <a:rPr lang="zh-CN" altLang="en-US" dirty="0" smtClean="0"/>
                        <a:t>码最高位输入端分别是</a:t>
                      </a:r>
                      <a:r>
                        <a:rPr lang="en-US" altLang="zh-CN" dirty="0" smtClean="0"/>
                        <a:t>P10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smtClean="0"/>
                        <a:t>P20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LED</a:t>
                      </a:r>
                      <a:r>
                        <a:rPr lang="zh-CN" altLang="en-US" dirty="0" smtClean="0"/>
                        <a:t>“</a:t>
                      </a:r>
                      <a:r>
                        <a:rPr lang="en-US" altLang="zh-CN" dirty="0" smtClean="0"/>
                        <a:t>0-1</a:t>
                      </a:r>
                      <a:r>
                        <a:rPr lang="zh-CN" altLang="en-US" dirty="0" smtClean="0"/>
                        <a:t>”显示器，高电平亮灯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高低电平输出端，</a:t>
                      </a:r>
                      <a:r>
                        <a:rPr lang="en-US" altLang="zh-CN" dirty="0" smtClean="0"/>
                        <a:t>HIGH</a:t>
                      </a:r>
                      <a:r>
                        <a:rPr lang="zh-CN" altLang="en-US" dirty="0" smtClean="0"/>
                        <a:t>输出高电平，</a:t>
                      </a:r>
                      <a:r>
                        <a:rPr lang="en-US" altLang="zh-CN" dirty="0" smtClean="0"/>
                        <a:t>LOW</a:t>
                      </a:r>
                      <a:r>
                        <a:rPr lang="zh-CN" altLang="en-US" dirty="0" smtClean="0"/>
                        <a:t>输出低电平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54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８组自由接线端，用于扩展接线口，每组可将１个接口扩展为４个接口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7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模拟开关，拨码开关控制输出高低电平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657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脉冲输出，按键切换输出１</a:t>
                      </a:r>
                      <a:r>
                        <a:rPr lang="en-US" altLang="zh-CN" dirty="0" smtClean="0"/>
                        <a:t>Hz,10kHz,1MHz</a:t>
                      </a:r>
                      <a:r>
                        <a:rPr lang="zh-CN" altLang="en-US" dirty="0" smtClean="0"/>
                        <a:t>时钟信号，以及按键控制输出单个正脉冲或负脉冲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34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示波器接线端，夹子接</a:t>
                      </a:r>
                      <a:r>
                        <a:rPr lang="en-US" altLang="zh-CN" dirty="0" smtClean="0"/>
                        <a:t>GND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9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芯片切换开关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5821680" y="751840"/>
            <a:ext cx="690880" cy="1016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573110" y="497840"/>
            <a:ext cx="62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881158" y="285729"/>
            <a:ext cx="8229600" cy="64294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前面板功能简介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8" y="785794"/>
            <a:ext cx="72961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6910" y="4505342"/>
            <a:ext cx="72961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8400" y="5686426"/>
            <a:ext cx="72866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827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24" y="857233"/>
            <a:ext cx="714375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26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6489" y="1081089"/>
            <a:ext cx="74390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63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786" y="785794"/>
            <a:ext cx="73342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349" y="2357406"/>
            <a:ext cx="73818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8349" y="4071919"/>
            <a:ext cx="74009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6354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24" y="1928802"/>
            <a:ext cx="74104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4943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057275"/>
            <a:ext cx="74676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55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571480"/>
            <a:ext cx="76866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29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25" y="428604"/>
            <a:ext cx="74009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9787" y="3148014"/>
            <a:ext cx="73247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09787" y="3717137"/>
            <a:ext cx="74009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09786" y="4610110"/>
            <a:ext cx="73723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38349" y="5160183"/>
            <a:ext cx="7477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09787" y="5786455"/>
            <a:ext cx="73628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95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857232"/>
            <a:ext cx="73056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67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8389" y="1090614"/>
            <a:ext cx="751522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216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6429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 MSO2000A&amp;DS2000A</a:t>
            </a:r>
            <a:r>
              <a:rPr lang="zh-CN" altLang="en-US" b="1" dirty="0" smtClean="0"/>
              <a:t>（示波器）</a:t>
            </a:r>
            <a:br>
              <a:rPr lang="zh-CN" altLang="en-US" b="1" dirty="0" smtClean="0"/>
            </a:b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14354"/>
          </a:xfrm>
        </p:spPr>
        <p:txBody>
          <a:bodyPr/>
          <a:lstStyle/>
          <a:p>
            <a:r>
              <a:rPr lang="zh-CN" altLang="en-US" dirty="0" smtClean="0"/>
              <a:t>前面板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2214554"/>
            <a:ext cx="7410472" cy="435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4034" y="357166"/>
            <a:ext cx="43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800" b="1" dirty="0"/>
              <a:t>  用户界面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8" y="1071546"/>
            <a:ext cx="7253316" cy="513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0695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00" y="500043"/>
            <a:ext cx="59626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01" y="1643050"/>
            <a:ext cx="58959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4101" y="2643182"/>
            <a:ext cx="57435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24100" y="3643315"/>
            <a:ext cx="59626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24100" y="4857760"/>
            <a:ext cx="60579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24101" y="5786455"/>
            <a:ext cx="62007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42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473" y="642918"/>
            <a:ext cx="805357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103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597" y="785794"/>
            <a:ext cx="7924491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38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8" y="714356"/>
            <a:ext cx="7715304" cy="561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19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024826" y="6492876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857232"/>
            <a:ext cx="8156539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96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24" y="785794"/>
            <a:ext cx="7715304" cy="519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738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2189" y="1176339"/>
            <a:ext cx="76676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示波器在数电实验中的使用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94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MSO2000</a:t>
            </a:r>
            <a:r>
              <a:rPr lang="zh-CN" altLang="en-US" dirty="0" smtClean="0"/>
              <a:t>系列示波器提供了</a:t>
            </a:r>
            <a:r>
              <a:rPr lang="en-US" altLang="zh-CN" dirty="0" smtClean="0"/>
              <a:t>16</a:t>
            </a:r>
            <a:r>
              <a:rPr lang="zh-CN" altLang="en-US" dirty="0" smtClean="0"/>
              <a:t>条数字通道，可同时对多条数据线上的数字信号进行观察和测试。根据参考电压判定信号的</a:t>
            </a:r>
            <a:r>
              <a:rPr lang="en-US" altLang="zh-CN" dirty="0" smtClean="0"/>
              <a:t>HIGH/LOW</a:t>
            </a:r>
            <a:r>
              <a:rPr lang="zh-CN" altLang="en-US" dirty="0" smtClean="0"/>
              <a:t>，从而形成数字波形</a:t>
            </a:r>
            <a:r>
              <a:rPr lang="zh-CN" altLang="en-US" dirty="0" smtClean="0"/>
              <a:t>。    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06" y="3145751"/>
            <a:ext cx="1707721" cy="3046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80" y="2743202"/>
            <a:ext cx="6312931" cy="4007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61689" y="3145751"/>
            <a:ext cx="1873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注意：测量数据线的颜色和编号对应关系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13956" y="5373511"/>
            <a:ext cx="293511" cy="9031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1" y="1111955"/>
            <a:ext cx="9115425" cy="5110163"/>
          </a:xfr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879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数字通道显示界面和控制菜单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648178" y="2370667"/>
            <a:ext cx="338666" cy="30818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824089" y="2150533"/>
            <a:ext cx="824089" cy="2201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7010400" y="2246488"/>
            <a:ext cx="1264356" cy="33640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8274756" y="3352800"/>
            <a:ext cx="2483555" cy="22577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1603022"/>
            <a:ext cx="903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16</a:t>
            </a:r>
            <a:r>
              <a:rPr lang="zh-CN" altLang="en-US" dirty="0" smtClean="0">
                <a:solidFill>
                  <a:srgbClr val="FF0000"/>
                </a:solidFill>
              </a:rPr>
              <a:t>条数字通道，编号与相应颜色数据线对应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34133" y="3352800"/>
            <a:ext cx="130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逻辑分析通道控制菜单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10035823" y="1907822"/>
            <a:ext cx="72248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8309" y="1134870"/>
            <a:ext cx="160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多功能旋钮，可旋转选择菜单子项，按下确认选项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949244" y="711200"/>
            <a:ext cx="2020713" cy="176898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58667" y="188962"/>
            <a:ext cx="3499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数字通道波形显示，红色表示当前选择的通道，已选择的通道可使用多功能旋钮上下移动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2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常见问题调整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5851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参考</a:t>
            </a:r>
            <a:r>
              <a:rPr lang="zh-CN" altLang="en-US" dirty="0"/>
              <a:t>电平的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选择</a:t>
            </a:r>
            <a:r>
              <a:rPr lang="en-US" altLang="zh-CN" dirty="0" smtClean="0"/>
              <a:t>LA</a:t>
            </a:r>
            <a:r>
              <a:rPr lang="zh-CN" altLang="en-US" dirty="0" smtClean="0"/>
              <a:t>菜单的“阈值”，选择门限类型为</a:t>
            </a:r>
            <a:r>
              <a:rPr lang="en-US" altLang="zh-CN" dirty="0" smtClean="0"/>
              <a:t>TTL</a:t>
            </a:r>
            <a:r>
              <a:rPr lang="zh-CN" altLang="en-US" dirty="0" smtClean="0"/>
              <a:t>，并应用于</a:t>
            </a:r>
            <a:r>
              <a:rPr lang="en-US" altLang="zh-CN" dirty="0" smtClean="0"/>
              <a:t>D7-D0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D15-D8</a:t>
            </a:r>
            <a:r>
              <a:rPr lang="zh-CN" altLang="en-US" dirty="0" smtClean="0"/>
              <a:t>通道。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当</a:t>
            </a:r>
            <a:r>
              <a:rPr lang="zh-CN" altLang="en-US" dirty="0"/>
              <a:t>输入信号的电压大于当前设置的</a:t>
            </a:r>
            <a:r>
              <a:rPr lang="zh-CN" altLang="en-US" dirty="0" smtClean="0"/>
              <a:t>阈值（</a:t>
            </a:r>
            <a:r>
              <a:rPr lang="en-US" altLang="zh-CN" dirty="0" smtClean="0"/>
              <a:t>3.5V</a:t>
            </a:r>
            <a:r>
              <a:rPr lang="zh-CN" altLang="en-US" dirty="0" smtClean="0"/>
              <a:t>左右）时</a:t>
            </a:r>
            <a:r>
              <a:rPr lang="zh-CN" altLang="en-US" dirty="0"/>
              <a:t>，判定为逻辑</a:t>
            </a:r>
            <a:r>
              <a:rPr lang="en-US" altLang="zh-CN" dirty="0"/>
              <a:t>1</a:t>
            </a:r>
            <a:r>
              <a:rPr lang="zh-CN" altLang="en-US" dirty="0"/>
              <a:t>，否则为逻辑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78" y="535382"/>
            <a:ext cx="3330221" cy="59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常见问题调整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53344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 smtClean="0"/>
              <a:t>选择通道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选择</a:t>
            </a:r>
            <a:r>
              <a:rPr lang="en-US" altLang="zh-CN" dirty="0"/>
              <a:t>LA</a:t>
            </a:r>
            <a:r>
              <a:rPr lang="zh-CN" altLang="en-US" dirty="0"/>
              <a:t>菜单的</a:t>
            </a:r>
            <a:r>
              <a:rPr lang="zh-CN" altLang="en-US" dirty="0" smtClean="0"/>
              <a:t>“通道</a:t>
            </a:r>
            <a:r>
              <a:rPr lang="en-US" altLang="zh-CN" dirty="0" smtClean="0"/>
              <a:t>/</a:t>
            </a:r>
            <a:r>
              <a:rPr lang="zh-CN" altLang="en-US" dirty="0" smtClean="0"/>
              <a:t>组”，如右图所示，使用多功能旋钮选择某一通道或某一组通道。选中的通道（组）可使用多功能旋钮实现在屏幕上移或下移。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218" y="158044"/>
            <a:ext cx="3610477" cy="64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3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常见问题调整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65898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 smtClean="0"/>
              <a:t>打开、关闭</a:t>
            </a:r>
            <a:r>
              <a:rPr lang="zh-CN" altLang="en-US" dirty="0" smtClean="0"/>
              <a:t>通道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选择</a:t>
            </a:r>
            <a:r>
              <a:rPr lang="en-US" altLang="zh-CN" dirty="0"/>
              <a:t>LA</a:t>
            </a:r>
            <a:r>
              <a:rPr lang="zh-CN" altLang="en-US" dirty="0"/>
              <a:t>菜单的“开</a:t>
            </a:r>
            <a:r>
              <a:rPr lang="en-US" altLang="zh-CN" dirty="0"/>
              <a:t>/</a:t>
            </a:r>
            <a:r>
              <a:rPr lang="zh-CN" altLang="en-US" dirty="0"/>
              <a:t>关”，使用菜单右侧软键选择</a:t>
            </a:r>
            <a:r>
              <a:rPr lang="en-US" altLang="zh-CN" dirty="0"/>
              <a:t>D7-D0</a:t>
            </a:r>
            <a:r>
              <a:rPr lang="zh-CN" altLang="en-US" dirty="0"/>
              <a:t>或</a:t>
            </a:r>
            <a:r>
              <a:rPr lang="en-US" altLang="zh-CN" dirty="0"/>
              <a:t>D15-D8</a:t>
            </a:r>
            <a:r>
              <a:rPr lang="zh-CN" altLang="en-US" dirty="0"/>
              <a:t>打开或关闭。也可如右图所示，使用多功能旋钮选中需要显示的通道波形。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还可将若干通道自定义为组，同时打开或关闭。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58" y="417688"/>
            <a:ext cx="3538681" cy="63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1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常见问题调整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6025444" cy="4800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、通道</a:t>
            </a:r>
            <a:r>
              <a:rPr lang="zh-CN" altLang="en-US" dirty="0" smtClean="0"/>
              <a:t>波形重叠</a:t>
            </a:r>
            <a:r>
              <a:rPr lang="zh-CN" altLang="en-US" dirty="0" smtClean="0"/>
              <a:t>晃动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TRIGGER</a:t>
            </a:r>
            <a:r>
              <a:rPr lang="zh-CN" altLang="en-US" dirty="0" smtClean="0"/>
              <a:t>区域的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按钮切换到触发菜单，选择波形稳定且上升沿较少的通道作为触发信源，触发方式选择自动触发，触发边沿选择上升沿。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然后缓慢旋转</a:t>
            </a:r>
            <a:r>
              <a:rPr lang="en-US" altLang="zh-CN" dirty="0"/>
              <a:t>TRIGGER</a:t>
            </a:r>
            <a:r>
              <a:rPr lang="zh-CN" altLang="en-US" dirty="0"/>
              <a:t>区域的</a:t>
            </a:r>
            <a:r>
              <a:rPr lang="en-US" altLang="zh-CN" dirty="0" smtClean="0"/>
              <a:t>LEVEL</a:t>
            </a:r>
            <a:r>
              <a:rPr lang="zh-CN" altLang="en-US" dirty="0" smtClean="0"/>
              <a:t>旋钮，即触发电平，直至波形稳定。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>
                <a:solidFill>
                  <a:srgbClr val="FF0000"/>
                </a:solidFill>
              </a:rPr>
              <a:t>其他问题可参考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Rigol</a:t>
            </a:r>
            <a:r>
              <a:rPr lang="zh-CN" altLang="en-US" sz="2000" dirty="0" smtClean="0">
                <a:solidFill>
                  <a:srgbClr val="FF0000"/>
                </a:solidFill>
              </a:rPr>
              <a:t>公司</a:t>
            </a:r>
            <a:r>
              <a:rPr lang="en-US" altLang="zh-CN" sz="2000" dirty="0" smtClean="0">
                <a:solidFill>
                  <a:srgbClr val="FF0000"/>
                </a:solidFill>
              </a:rPr>
              <a:t>MSO</a:t>
            </a:r>
            <a:r>
              <a:rPr lang="zh-CN" altLang="en-US" sz="2000" dirty="0">
                <a:solidFill>
                  <a:srgbClr val="FF0000"/>
                </a:solidFill>
              </a:rPr>
              <a:t>－</a:t>
            </a:r>
            <a:r>
              <a:rPr lang="en-US" altLang="zh-CN" sz="2000" dirty="0">
                <a:solidFill>
                  <a:srgbClr val="FF0000"/>
                </a:solidFill>
              </a:rPr>
              <a:t>DS2000A</a:t>
            </a:r>
            <a:r>
              <a:rPr lang="zh-CN" altLang="en-US" sz="2000" smtClean="0">
                <a:solidFill>
                  <a:srgbClr val="FF0000"/>
                </a:solidFill>
              </a:rPr>
              <a:t>系列示波器用户手册 </a:t>
            </a:r>
            <a:r>
              <a:rPr lang="zh-CN" altLang="en-US" sz="2000" dirty="0" smtClean="0">
                <a:solidFill>
                  <a:srgbClr val="FF0000"/>
                </a:solidFill>
              </a:rPr>
              <a:t>第</a:t>
            </a:r>
            <a:r>
              <a:rPr lang="en-US" altLang="zh-CN" sz="2000" dirty="0" smtClean="0">
                <a:solidFill>
                  <a:srgbClr val="FF0000"/>
                </a:solidFill>
              </a:rPr>
              <a:t>7</a:t>
            </a:r>
            <a:r>
              <a:rPr lang="zh-CN" altLang="en-US" sz="2000" dirty="0" smtClean="0">
                <a:solidFill>
                  <a:srgbClr val="FF0000"/>
                </a:solidFill>
              </a:rPr>
              <a:t>章 数字通道部分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59" y="293512"/>
            <a:ext cx="3550355" cy="633306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8037689" y="786009"/>
            <a:ext cx="1806222" cy="2977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52356" y="457115"/>
            <a:ext cx="171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当前的触发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电平值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1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546</Words>
  <Application>Microsoft Office PowerPoint</Application>
  <PresentationFormat>自定义</PresentationFormat>
  <Paragraphs>80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1.数电实验箱</vt:lpstr>
      <vt:lpstr>2. MSO2000A&amp;DS2000A（示波器） </vt:lpstr>
      <vt:lpstr>PowerPoint 演示文稿</vt:lpstr>
      <vt:lpstr>示波器在数电实验中的使用</vt:lpstr>
      <vt:lpstr>数字通道显示界面和控制菜单</vt:lpstr>
      <vt:lpstr>常见问题调整</vt:lpstr>
      <vt:lpstr>常见问题调整</vt:lpstr>
      <vt:lpstr>常见问题调整</vt:lpstr>
      <vt:lpstr>常见问题调整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1.数电实验箱</dc:title>
  <dc:creator>lenovo</dc:creator>
  <cp:lastModifiedBy>Windows 用户</cp:lastModifiedBy>
  <cp:revision>26</cp:revision>
  <dcterms:created xsi:type="dcterms:W3CDTF">2016-02-02T09:58:53Z</dcterms:created>
  <dcterms:modified xsi:type="dcterms:W3CDTF">2016-02-29T04:21:25Z</dcterms:modified>
</cp:coreProperties>
</file>